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2"/>
  </p:notesMasterIdLst>
  <p:sldIdLst>
    <p:sldId id="257" r:id="rId2"/>
    <p:sldId id="258" r:id="rId3"/>
    <p:sldId id="270" r:id="rId4"/>
    <p:sldId id="354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2" r:id="rId31"/>
    <p:sldId id="311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5" r:id="rId59"/>
    <p:sldId id="344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6" r:id="rId69"/>
    <p:sldId id="355" r:id="rId70"/>
    <p:sldId id="357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7A6E-C9D4-4028-BF57-718CA63A6191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C6F95-3204-4339-BF27-DFD12E2190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9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18/11/2024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Peritoneal </a:t>
            </a:r>
            <a:br>
              <a:rPr lang="en-AU" sz="4600" dirty="0"/>
            </a:br>
            <a:r>
              <a:rPr lang="en-AU" sz="4600" dirty="0"/>
              <a:t>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47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31-Dec-2023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5 -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10B66-279B-400D-BAEC-06A2D3C17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E16AE-D7C0-4A3D-AFB2-88CA8B06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610C-43CF-45EC-A02E-DB9FD6D0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4" y="561493"/>
            <a:ext cx="787341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8E9DC-456B-4C29-97CD-3F05CD8F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F677B-1AB2-4038-9BD6-CD388D25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2FBF5-4AB6-435A-AB08-72377AA3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F46A-A1B6-42E3-B159-E9F89F33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3C194-35FD-4D35-BF00-43A13E4D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7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C1BC5-A1CF-4E7B-B27F-140AEA3DA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37FE-EDFC-4B56-ABA9-C9D6FA425D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05646" y="595257"/>
            <a:ext cx="7780704" cy="56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735955"/>
            <a:ext cx="720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5.1.1 	Time on Peritoneal Dialysis^ - Prevalent PD Patients Australia 31 Dec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5.1.2 	Time on Peritoneal Dialysis^ - Prevalent PD Patients New Zealand 31 Dec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5.2.1 	Incidence, Cessation and Annual Prevalence of Peritoneal Dialysis^ Patients - Australia 2019-2023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5.2.2 	Incidence, Cessation and Annual Prevalence of Peritoneal Dialysis^ Patients - New Zealand 2019-2023 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5.3.1 	Age (%) of Incident Peritoneal Dialysis Patients - Australia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5.3.2 	Age (%) of Incident Peritoneal Dialysis Patients - New Zealand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5.4.1 	Age (%) of Prevalent Peritoneal Dialysis^ Patients - Australia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5.4.2 	Age (%) of Prevalent Peritoneal Dialysis^ Patients - New Zealand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5.5.1 	PD^ Patients (%) of all Prevalent Dialysis - Australia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5.5.2 	PD^ Patients (%) of all Prevalent Dialysis - New Zealand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5.6.1 	Prevalent PD^ Modality - Australia, December 2019 - 2023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5.6.2 	Prevalent PD^ Modality - New Zealand, December 2019 - 2023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5.7.1 	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PD Modality^ - Prevalent Patients December 2021 - 2023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5.7.2 	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PD Modality^ - Prevalent Patients December 2021 - 2023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 	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State and Country - Prevalent PD^ Patients December 2023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505451" y="496388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A56FE-1C95-2B48-180D-BAF0EF4619D0}"/>
              </a:ext>
            </a:extLst>
          </p:cNvPr>
          <p:cNvSpPr txBox="1"/>
          <p:nvPr/>
        </p:nvSpPr>
        <p:spPr>
          <a:xfrm>
            <a:off x="10184673" y="6138521"/>
            <a:ext cx="1530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^ Includes Hybrid Dialysis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D4E25-E2DA-4C0E-B823-5A5F7CB8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D24A3-58A2-40F9-954E-5779E4D6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5E93F-AA9D-405A-8371-66D0AC8F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319D1-AB61-49B2-A112-98B8E932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16409-DAC2-4B04-ACAD-763E95A0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A7C51-681D-4C78-994E-4C48D131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9D3A3-D5D8-4976-B944-7168F874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F5CB5-696C-4AF8-A329-9AEC34AD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6848D-DF67-48D5-B183-8530B86A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296A1-BE62-49BD-801F-A8916B57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668012" y="949480"/>
            <a:ext cx="720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5.9.1 		Low GDP Use by PD Modality^ - Prevalent Patients December 2021 - 2023 	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5.9.2 		Low GDP Use by PD Modality^ - Prevalent Patients December 2021 - 2023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5.10 		Low GDP Use by State and Country - Prevalent PD^ Patients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5.11.1 % 	Low GDP Use^ by Hospital - Australia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5.11.2 % 	Low GDP Use^ by Hospital - New Zealand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5.12.1 		PD^ Patient Survival by Era - Australia 2012 - 2023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5.12.2 		PD^ Patient Survival by Era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5.13.1 		PD^ Patient Survival by Age Group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5.13.2 		PD^ Patient Survival by Age Group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5.14.1 		PD^ Patient Survival by Diabetic Status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5.14.2 		PD^ Patient Survival by Diabetic Status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5.15.1 		Time on Peritoneal Dialysis^ by Era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5.15.2 		Time on Peritoneal Dialysis^ by Era - New Zealand 2012 - 2023 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48733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DAD3D-1D8C-B025-91B9-222FB9FF2AA6}"/>
              </a:ext>
            </a:extLst>
          </p:cNvPr>
          <p:cNvSpPr txBox="1"/>
          <p:nvPr/>
        </p:nvSpPr>
        <p:spPr>
          <a:xfrm>
            <a:off x="10184673" y="6138521"/>
            <a:ext cx="1530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^ Includes Hybrid Dialysis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4597-62DE-41A9-A931-408A84B2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4912-8101-4B93-A375-1E7E179F77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65F6A-9110-42D0-BA38-B1FA8D91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6706-9C1E-45DE-A4C9-ADE422BD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D0B8-B8E5-4B72-8355-F02159A7C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031F2-DEEE-4FB9-8101-C47761C3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0E793-0C65-4FC0-92F4-1611C392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4" y="561493"/>
            <a:ext cx="7873410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67F6-FB3E-440D-B267-5AD0AAC5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B6488-742A-4027-83A0-AE613D47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4B83-D465-4A5A-8623-A999A817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562444"/>
            <a:ext cx="7200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5.16.1 		Time on Peritoneal Dialysis^ by Age Group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5.16.2 		Time on Peritoneal Dialysis^ by Age Group 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5.17.1 		Time on Peritoneal Dialysis^ by Diabetic Status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5.17.2 		Time on Peritoneal Dialysis^ by Diabetic Status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5.18.1 		Transfer to Haemodialysis by Era - Australia 2012 - 2023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5.18.2 		Transfer to Haemodialysis by Era - New Zealand 2012 - 2023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5.19.1 		Transfer to Haemodialysis by Age Group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5.19.2 		Transfer to Haemodialysis by Age Group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5.20.1 		Transfer to Haemodialysis by Diabetic Status - Australia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5.20.2 		Transfer to Haemodialysis by Diabetic Status - New Zealand 2012 - 2023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5.21.1 		Time to Restarting PD^ after Transfer to Haemodialysis - Australia 2019-2023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5.21.2 		Time to Restarting PD^ after Transfer to Haemodialysis - New Zealand 2019-2023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5.22.1 		First PD Treatment to First Peritonitis - By Age at First PD Australia 2019 - 2023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5.22.2 		First PD Treatment to First Peritonitis - By Age at First PD New Zealand 2019 - 	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5.23.1 		First PD Treatment to First Peritonitis - By Diabetic Status at KRT entry Australia 	2019 - 2023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26509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7EAEB-5EF3-0139-8EE8-7B2EA9F1190C}"/>
              </a:ext>
            </a:extLst>
          </p:cNvPr>
          <p:cNvSpPr txBox="1"/>
          <p:nvPr/>
        </p:nvSpPr>
        <p:spPr>
          <a:xfrm>
            <a:off x="10184673" y="6138521"/>
            <a:ext cx="1530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^ Includes Hybrid Dialysis</a:t>
            </a:r>
          </a:p>
        </p:txBody>
      </p:sp>
    </p:spTree>
    <p:extLst>
      <p:ext uri="{BB962C8B-B14F-4D97-AF65-F5344CB8AC3E}">
        <p14:creationId xmlns:p14="http://schemas.microsoft.com/office/powerpoint/2010/main" val="2260342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45EC6-5A94-4298-8EC2-163ED22E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28BB-ECCE-42F9-B352-3D21F787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B0DD-8370-469D-B329-D33B0EC5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EBF1D-2DC2-42C0-AF21-4449ACE9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B18F4-86EA-4413-9821-8F1C3619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FB6FB-3FF6-4352-9C2D-72FB9D6A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FD5B4-AD9E-4AC0-A32E-7FBDBEED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A5A0-C6CC-4CB7-B288-1BD11FFE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7" y="561495"/>
            <a:ext cx="7873404" cy="57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B5EE8-9E60-4720-82D1-33014F99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7" y="561495"/>
            <a:ext cx="7873404" cy="57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4E374-A36B-4586-869B-866278E7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7" y="561495"/>
            <a:ext cx="7873404" cy="57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566678"/>
            <a:ext cx="7200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5.24 		PD^ Peritonitis Rate - Australia 2004-2023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5.25 		PD^ Peritonitis Rate - By State/Territory, Australia 2019-2023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5.26 		PD^ Peritonitis Rate - By State/Territory, Australia 2014-2023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5.27 		PD^ Peritonitis Rate - By Treating Unit, Australia 2014-2023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5.28 		PD^ Peritonitis Rate - By Treating Unit, Australia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 		Distribution of Organisms Causing PD^ Peritonitis - Australia 2018-2023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 		Distribution of Organisms Causing PD^ Peritonitis - Australia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 		Initial Antibiotic Regimen - Gram Positive Cover - Australia 2018-2023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 		Initial Antibiotic Regimen - Gram Negative Cover - Australia 2018-2023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 		Final Antibiotic Regimen - Gram Positive Cover - Australia 2018-2023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 		Final Antibiotic Regimen - Gram Negative Cover - Australia 2018-2023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5.35 		Proportion of Episodes Resulting in Permanent HD Transfer - Australia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5.36.1 		Haemoglobin in Peritoneal Dialysis^ Patients - Australia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5.36.2 		Haemoglobin in Peritoneal Dialysis^ Patients - New Zealand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5.37.1 		% Peritoneal Dialysis^ Patients receiving an ESA with Hb 100-115 g/L - Australia 31 	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5.37.2 		% Peritoneal Dialysis^ Patients receiving an ESA with Hb 100-115 g/L – </a:t>
            </a:r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	New Zealand 31 December 2023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25714" y="439394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D9242-234C-0AE3-BBE4-A6A38BC90D79}"/>
              </a:ext>
            </a:extLst>
          </p:cNvPr>
          <p:cNvSpPr txBox="1"/>
          <p:nvPr/>
        </p:nvSpPr>
        <p:spPr>
          <a:xfrm>
            <a:off x="10184673" y="6122045"/>
            <a:ext cx="1530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^ Includes Hybrid Dialysis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DD386-83DD-4518-A8AA-EDDCDBE8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7" y="561495"/>
            <a:ext cx="7873404" cy="57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A323-6909-4BA5-99EB-DC1BF1B6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7" y="561495"/>
            <a:ext cx="7873404" cy="57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2A95-437A-4476-99A3-D25BBB07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3126" y="491443"/>
            <a:ext cx="8065750" cy="58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0A89D-2CB1-4F76-BBCD-BC6A7FA2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85340" y="491443"/>
            <a:ext cx="8065750" cy="58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DF278-074F-4AC0-98B4-A2C1F20D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3"/>
            <a:ext cx="7873408" cy="5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05C16-2300-4160-BD81-EACE4E1F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2144" y="549001"/>
            <a:ext cx="7907712" cy="57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97F7D-A608-4474-AF5F-11F95158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4689" y="549000"/>
            <a:ext cx="1006262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D185F-914C-4FD4-A549-9C1832E1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4689" y="549000"/>
            <a:ext cx="1006262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E3A9-CBA0-480B-92AD-2A6100BA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7294" y="501753"/>
            <a:ext cx="8062786" cy="58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35DFF-B1FD-49B4-8A47-E8A9FCE3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5" y="561493"/>
            <a:ext cx="7873408" cy="5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1582341"/>
            <a:ext cx="720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5.38.1 		% PD^ Patients with Calcium 2.1-2.4 mmol/L - Australia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5.38.2 		% PD^ Patients with Calcium 2.1-2.4 mmol/L - New Zealand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5.39.1 		% PD^ Patients with Phosphate 0.8-1.6 mmol/L - Australia 31 December 2023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5.39.2 		% PD^ Patients with Phosphate 0.8-1.6 mmol/L - New Zealand 31 December 2023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48733" y="530465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665A2-F893-6514-E8D5-9E775CE29C0A}"/>
              </a:ext>
            </a:extLst>
          </p:cNvPr>
          <p:cNvSpPr txBox="1"/>
          <p:nvPr/>
        </p:nvSpPr>
        <p:spPr>
          <a:xfrm>
            <a:off x="10184673" y="6138521"/>
            <a:ext cx="1530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^ Includes Hybrid Dialysis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147EA-F25B-4003-A9D5-044373A0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7263" y="501736"/>
            <a:ext cx="8051206" cy="58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2EEE9-9C90-4FFA-8A81-65E55272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4623" y="492530"/>
            <a:ext cx="8075422" cy="58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E53F-02C5-4E58-AC55-37D677E2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2142" y="549000"/>
            <a:ext cx="790771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DEA64-3A54-4063-BBD9-D01E6822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6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8688E-F3E4-484A-9156-C7AEE459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268" y="529408"/>
            <a:ext cx="8013295" cy="58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3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B0EC8-939E-4141-B954-A57837E4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2142" y="549000"/>
            <a:ext cx="790771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7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56BC-B941-46D4-A81E-9260AE7E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3592" y="491780"/>
            <a:ext cx="8076450" cy="58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8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298" y="529425"/>
            <a:ext cx="8024873" cy="58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4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299" y="529425"/>
            <a:ext cx="8024871" cy="5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8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299" y="529425"/>
            <a:ext cx="8024871" cy="5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DAE6D-05E9-4893-B19C-0F445074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299" y="529425"/>
            <a:ext cx="8024871" cy="5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E2C1-2F06-483B-9F6E-4C6DFD66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BCC1C-1251-4F55-8D95-FA06B908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9296" y="561495"/>
            <a:ext cx="7873406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1098</Words>
  <Application>Microsoft Office PowerPoint</Application>
  <PresentationFormat>Widescreen</PresentationFormat>
  <Paragraphs>80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Trebuchet MS</vt:lpstr>
      <vt:lpstr>Wingdings 3</vt:lpstr>
      <vt:lpstr>Facet</vt:lpstr>
      <vt:lpstr>Peritoneal 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Peritoneal</dc:title>
  <dc:subject>Annual Report</dc:subject>
  <dc:creator>ANZ DATA;Kylie@anzdata.org.au</dc:creator>
  <cp:keywords>#peritoneal dialysis, #ANZDATA</cp:keywords>
  <cp:lastModifiedBy>Kylie Hurst</cp:lastModifiedBy>
  <cp:revision>57</cp:revision>
  <dcterms:created xsi:type="dcterms:W3CDTF">2019-09-24T02:19:39Z</dcterms:created>
  <dcterms:modified xsi:type="dcterms:W3CDTF">2024-11-18T02:43:43Z</dcterms:modified>
  <cp:category>46th Annual Report 2023</cp:category>
  <cp:contentStatus/>
</cp:coreProperties>
</file>